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4DD9-C20B-2949-87CD-5470A7B016DC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98B22-560F-5C45-BE05-70AAD93603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477F2-2C2C-DE41-95FC-603A18913BFF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CB77F-45DB-7140-9AFE-9711EE7E15C1}" type="slidenum">
              <a:rPr lang="en-US"/>
              <a:pPr/>
              <a:t>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C47058-C765-8F40-8D4B-26515D932AEA}" type="slidenum">
              <a:rPr lang="en-US"/>
              <a:pPr/>
              <a:t>4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16175D-AEF7-AD44-AFB5-4BC8C9966088}" type="slidenum">
              <a:rPr lang="en-US"/>
              <a:pPr/>
              <a:t>5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995D4-29F0-1349-A867-8688C30572A7}" type="datetimeFigureOut">
              <a:rPr lang="en-US" smtClean="0"/>
              <a:pPr/>
              <a:t>12/5/12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AA5E6-FDD8-5046-93BF-92FEE4EB24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Constitutional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2- </a:t>
            </a:r>
            <a:r>
              <a:rPr lang="en-US" smtClean="0"/>
              <a:t>The Constitution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Constitutional Change</a:t>
            </a:r>
          </a:p>
        </p:txBody>
      </p:sp>
      <p:pic>
        <p:nvPicPr>
          <p:cNvPr id="22539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524000"/>
            <a:ext cx="7620000" cy="4875213"/>
          </a:xfrm>
          <a:noFill/>
          <a:ln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Constitutional Change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Informal Process of Constitutional Change</a:t>
            </a:r>
          </a:p>
          <a:p>
            <a:pPr lvl="1"/>
            <a:r>
              <a:rPr lang="en-US"/>
              <a:t>Judicial Interpretation</a:t>
            </a:r>
          </a:p>
          <a:p>
            <a:pPr lvl="2"/>
            <a:r>
              <a:rPr lang="en-US" i="1"/>
              <a:t>Marbury v. Madison </a:t>
            </a:r>
            <a:r>
              <a:rPr lang="en-US"/>
              <a:t>(1803): judicial review</a:t>
            </a:r>
            <a:endParaRPr lang="en-US" i="1"/>
          </a:p>
          <a:p>
            <a:pPr lvl="1"/>
            <a:r>
              <a:rPr lang="en-US"/>
              <a:t>Changing Political Practice</a:t>
            </a:r>
          </a:p>
          <a:p>
            <a:pPr lvl="1"/>
            <a:r>
              <a:rPr lang="en-US"/>
              <a:t>Technology</a:t>
            </a:r>
          </a:p>
          <a:p>
            <a:pPr lvl="1"/>
            <a:r>
              <a:rPr lang="en-US"/>
              <a:t>Increasing Demands on Policymakers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Importance of Flexibility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Constitution is short, with fewer than 8,000 words.</a:t>
            </a:r>
          </a:p>
          <a:p>
            <a:r>
              <a:rPr lang="en-US" sz="2800"/>
              <a:t>It does not prescribe every detail.</a:t>
            </a:r>
          </a:p>
          <a:p>
            <a:pPr lvl="1"/>
            <a:r>
              <a:rPr lang="en-US" sz="2400"/>
              <a:t>There is no mention of congressional committees or independent regulatory commissions.</a:t>
            </a:r>
          </a:p>
          <a:p>
            <a:r>
              <a:rPr lang="en-US" sz="2800"/>
              <a:t>The Constitution is not static, but flexible for future generations to determine their own needs.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/>
              <a:t>Understanding the Constitution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Constitution and Democracy</a:t>
            </a:r>
          </a:p>
          <a:p>
            <a:pPr lvl="1"/>
            <a:r>
              <a:rPr lang="en-US" sz="2400"/>
              <a:t>The Constitution is rarely described as democratic.</a:t>
            </a:r>
          </a:p>
          <a:p>
            <a:pPr lvl="1"/>
            <a:r>
              <a:rPr lang="en-US" sz="2400"/>
              <a:t>There has been a gradual democratization of the Constitution.</a:t>
            </a:r>
          </a:p>
          <a:p>
            <a:r>
              <a:rPr lang="en-US" sz="2800"/>
              <a:t>The Constitution and the Scope of Government</a:t>
            </a:r>
          </a:p>
          <a:p>
            <a:pPr lvl="1"/>
            <a:r>
              <a:rPr lang="en-US" sz="2400"/>
              <a:t>Much of the Constitution reinforces individualism and provides multiple access points for citizens.</a:t>
            </a:r>
          </a:p>
          <a:p>
            <a:pPr lvl="1"/>
            <a:r>
              <a:rPr lang="en-US" sz="2400"/>
              <a:t>It also encourages stalemate and limits government.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</Words>
  <Application>Microsoft Macintosh PowerPoint</Application>
  <PresentationFormat>On-screen Show (4:3)</PresentationFormat>
  <Paragraphs>26</Paragraphs>
  <Slides>5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Constitutional Change</vt:lpstr>
      <vt:lpstr>Constitutional Change</vt:lpstr>
      <vt:lpstr>Constitutional Change</vt:lpstr>
      <vt:lpstr>The Importance of Flexibility</vt:lpstr>
      <vt:lpstr>Understanding the Constitution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Constitutional Change</dc:title>
  <dc:creator>Katie Madison</dc:creator>
  <cp:lastModifiedBy>FAdmin</cp:lastModifiedBy>
  <cp:revision>2</cp:revision>
  <dcterms:created xsi:type="dcterms:W3CDTF">2012-12-05T23:51:35Z</dcterms:created>
  <dcterms:modified xsi:type="dcterms:W3CDTF">2012-12-05T23:52:00Z</dcterms:modified>
</cp:coreProperties>
</file>